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12/3/2021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terms:created xsi:type="dcterms:W3CDTF">2021-04-29T18:58:34Z</dcterms:created>
  <dcterms:modified xsi:type="dcterms:W3CDTF">2021-12-04T02:42:21Z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